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3" r:id="rId5"/>
    <p:sldId id="261" r:id="rId6"/>
    <p:sldId id="262" r:id="rId7"/>
    <p:sldId id="267" r:id="rId8"/>
    <p:sldId id="263" r:id="rId9"/>
    <p:sldId id="264" r:id="rId10"/>
    <p:sldId id="265" r:id="rId11"/>
    <p:sldId id="270" r:id="rId12"/>
    <p:sldId id="271" r:id="rId13"/>
    <p:sldId id="272" r:id="rId14"/>
    <p:sldId id="274" r:id="rId15"/>
    <p:sldId id="266" r:id="rId16"/>
    <p:sldId id="275" r:id="rId17"/>
    <p:sldId id="276" r:id="rId18"/>
    <p:sldId id="290" r:id="rId19"/>
    <p:sldId id="278" r:id="rId20"/>
    <p:sldId id="284" r:id="rId21"/>
    <p:sldId id="286" r:id="rId22"/>
    <p:sldId id="285" r:id="rId23"/>
    <p:sldId id="283" r:id="rId24"/>
    <p:sldId id="282" r:id="rId25"/>
    <p:sldId id="277" r:id="rId26"/>
    <p:sldId id="279" r:id="rId27"/>
    <p:sldId id="280" r:id="rId28"/>
    <p:sldId id="287" r:id="rId29"/>
    <p:sldId id="288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2525"/>
    <a:srgbClr val="FF7260"/>
    <a:srgbClr val="9C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rgbClr val="9C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FAA48D-EE56-47C8-AC7A-01D31982A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Aleo" panose="020F0502020204030203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87DEFED-A8A4-4640-A9B5-51265FA726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AT" dirty="0"/>
              <a:t>Untertitel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F2570F-6845-4EAA-B030-29DC980B1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07.12.2017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5868AD-2D23-46AB-AA9B-AC2673C00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9A2D19-9E9D-4734-9C18-D4CFD6FFF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35167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08423F-A69D-4464-BD1E-618812EE4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EE64039-EA41-4F09-9D77-618733C47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C1D1D8-58B1-4A06-AF76-2D951DBC5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07.12.2017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C921D9-A006-4ACF-9627-27FB0D8D8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564355-CC44-4BB9-809F-1D825A40D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43185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ACB4F69-4D78-4B6A-ADBD-833A7FD1BB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17F3C23-210D-427B-9CC3-D361332E33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C1A084-F71C-4D94-A363-675BF200F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07.12.2017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3C72AC-D708-4625-AEFF-6675E6708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D88D73-E835-4B81-98BD-7664D3BFA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71127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3B6939-74EC-40B2-8718-FB416B2FB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F041E9-DAF4-4DAA-B855-2B569ADC6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 sz="320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685783" indent="-228594">
              <a:buFont typeface="Arial" panose="020B0604020202020204" pitchFamily="34" charset="0"/>
              <a:buChar char="•"/>
              <a:defRPr sz="260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1142971" indent="-228594">
              <a:buFont typeface="Arial" panose="020B0604020202020204" pitchFamily="34" charset="0"/>
              <a:buChar char="•"/>
              <a:defRPr sz="240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600160" indent="-228594">
              <a:buFont typeface="Arial" panose="020B0604020202020204" pitchFamily="34" charset="0"/>
              <a:buChar char="•"/>
              <a:defRPr sz="220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2057349" indent="-228594">
              <a:buFont typeface="Arial" panose="020B0604020202020204" pitchFamily="34" charset="0"/>
              <a:buChar char="•"/>
              <a:defRPr sz="200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31963F-F626-4592-8C28-8EB719F28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07.12.2017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FF0356-C1F1-4CD9-8DA1-6B72C4726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1F9F8F-6D6A-4EA1-B888-D3E36CA6D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39208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70D4D1-E7A8-4074-8C72-69619C56D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85CFBB-D6B1-4F8C-AF11-FD48C25D0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79015A-D91A-4140-BC00-ADF087D3B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07.12.2017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F89431-B7B0-459A-B5D9-5D4E5DE9D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DDE491-D850-406C-B758-63EFC415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3521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A8734A-D11C-4E87-A297-60C57A726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751A68-6265-4779-AFFD-A9AF9DB8F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F0F219-70BB-4BC8-8B16-090D4ABA3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D29DD68-509C-4B3B-8E36-923B7FC79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07.12.2017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411A44E-3367-4621-9496-5C9F5A48C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2261FAC-954A-4DCF-97ED-958183E3E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0304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DFD491-7CBD-40DD-BA04-FD1495354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9A87D88-BABD-49E4-879D-FB1DADA65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35AE9E-2BD0-47AD-891C-95278650EE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3E9507C-35C0-45D9-B8C7-003F53EDDD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9645EA5-FA26-4802-8C66-9275E5B928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F47D7A7-B1BC-4F9A-93C1-2ABEEF18D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07.12.2017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BA75A4E-2F5F-4877-B5F5-57AD0FCBF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BE2283D-86FF-4144-B704-7F0AD8BCD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42863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5D0883-44F4-4E96-8F24-5B1CD8A23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1462E6-7B6B-4B85-B353-17688F556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07.12.2017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DF67933-B733-4453-AE97-F24F86EBA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00692E-24BF-4341-AA35-B415CA0D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56034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2BF1DC7-B827-409E-AC13-FCE6DCA5F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07.12.2017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2B005DE-BCF4-4EDC-B0B8-5CEE5C727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9E6FA9-E052-46CC-8A96-1AC255342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85329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9BCB39-701A-4014-B36B-B05CE25E5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8C003-F677-4F7A-9729-CDAEC7565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D7CBC6-4593-4C46-A998-E274E04848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FE5754B-8566-4EA1-885D-A6F8C8728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07.12.2017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6DAFB4-E029-4BBB-B881-04B8B6211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446F632-8780-4B88-BAEF-EC3846605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74095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24FD73-8969-46F6-BD39-4B629B9B2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2E1F576-A24B-45DB-9D5B-B2157B895E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67EDA7F-EA77-4908-9A5B-8585146C6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6F9207F-D948-49BF-BBC8-83DCD4427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07.12.2017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F18E402-3EFB-44F2-8640-86B63BB07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3476C7-946E-49BA-8BA6-37291624C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28110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BCBDE6D-A567-4522-BE4B-F1675DF25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F9A9188-576D-43E2-9D50-7A48EE47B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5A8CF1-8F7F-4035-B94B-D2A055D626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3B52F-493B-4126-A797-2AC36596430B}" type="datetimeFigureOut">
              <a:rPr lang="de-AT" smtClean="0"/>
              <a:t>07.12.2017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25A8B5-8EE3-42E8-AA6D-C0F20B6D2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91391B-A841-45CD-8F49-F01DD3CBF5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1104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7260"/>
          </a:solidFill>
          <a:latin typeface="Aleo" panose="020F0502020204030203" pitchFamily="34" charset="0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>
                <a:latin typeface="Aleo" panose="020F0502020204030203" pitchFamily="34" charset="0"/>
              </a:rPr>
              <a:t>Mountaineer</a:t>
            </a:r>
            <a:endParaRPr lang="de-AT" dirty="0">
              <a:latin typeface="Aleo" panose="020F0502020204030203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AB49F47-D13C-4D6E-B1D6-272447A0A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1347" y="3602037"/>
            <a:ext cx="6160168" cy="1655763"/>
          </a:xfrm>
        </p:spPr>
        <p:txBody>
          <a:bodyPr/>
          <a:lstStyle/>
          <a:p>
            <a:pPr algn="r"/>
            <a:r>
              <a:rPr lang="de-AT" dirty="0"/>
              <a:t>The D </a:t>
            </a:r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silent</a:t>
            </a:r>
            <a:r>
              <a:rPr lang="de-AT" dirty="0"/>
              <a:t>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81918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81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6B1446-D6BE-4976-8B4E-16271507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Pedometer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C8239C-6554-4B52-BE10-0A2A30C64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5959" y="1825627"/>
            <a:ext cx="6797843" cy="4533611"/>
          </a:xfrm>
        </p:spPr>
        <p:txBody>
          <a:bodyPr>
            <a:normAutofit fontScale="92500" lnSpcReduction="20000"/>
          </a:bodyPr>
          <a:lstStyle/>
          <a:p>
            <a:r>
              <a:rPr lang="de-AT" dirty="0"/>
              <a:t>Simulation + Live-View</a:t>
            </a:r>
          </a:p>
          <a:p>
            <a:endParaRPr lang="de-AT" dirty="0"/>
          </a:p>
          <a:p>
            <a:r>
              <a:rPr lang="de-AT" dirty="0"/>
              <a:t>Graph</a:t>
            </a:r>
          </a:p>
          <a:p>
            <a:pPr lvl="1"/>
            <a:r>
              <a:rPr lang="de-AT" dirty="0" err="1"/>
              <a:t>Used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debugging</a:t>
            </a:r>
            <a:r>
              <a:rPr lang="de-AT" dirty="0"/>
              <a:t> and </a:t>
            </a:r>
            <a:r>
              <a:rPr lang="de-AT" dirty="0" err="1"/>
              <a:t>testing</a:t>
            </a:r>
            <a:endParaRPr lang="de-AT" dirty="0"/>
          </a:p>
          <a:p>
            <a:pPr lvl="1"/>
            <a:endParaRPr lang="de-AT" dirty="0"/>
          </a:p>
          <a:p>
            <a:r>
              <a:rPr lang="de-AT" dirty="0" err="1"/>
              <a:t>Firebase</a:t>
            </a:r>
            <a:endParaRPr lang="de-AT" dirty="0"/>
          </a:p>
          <a:p>
            <a:endParaRPr lang="de-AT" dirty="0"/>
          </a:p>
          <a:p>
            <a:r>
              <a:rPr lang="de-AT" dirty="0"/>
              <a:t>Running </a:t>
            </a:r>
            <a:r>
              <a:rPr lang="de-AT" dirty="0" err="1"/>
              <a:t>as</a:t>
            </a:r>
            <a:r>
              <a:rPr lang="de-AT" dirty="0"/>
              <a:t> a Service</a:t>
            </a:r>
          </a:p>
          <a:p>
            <a:endParaRPr lang="de-AT" dirty="0"/>
          </a:p>
          <a:p>
            <a:r>
              <a:rPr lang="de-AT" dirty="0" err="1"/>
              <a:t>Implemented</a:t>
            </a:r>
            <a:r>
              <a:rPr lang="de-AT" dirty="0"/>
              <a:t> </a:t>
            </a:r>
            <a:r>
              <a:rPr lang="de-AT" dirty="0" err="1"/>
              <a:t>according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PDF</a:t>
            </a:r>
          </a:p>
          <a:p>
            <a:pPr lvl="1"/>
            <a:r>
              <a:rPr lang="de-AT" dirty="0"/>
              <a:t>But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little</a:t>
            </a:r>
            <a:r>
              <a:rPr lang="de-AT" dirty="0"/>
              <a:t> </a:t>
            </a:r>
            <a:r>
              <a:rPr lang="de-AT" dirty="0" err="1"/>
              <a:t>parameter</a:t>
            </a:r>
            <a:r>
              <a:rPr lang="de-AT" dirty="0"/>
              <a:t> </a:t>
            </a:r>
            <a:r>
              <a:rPr lang="de-AT" dirty="0" err="1"/>
              <a:t>adjustments</a:t>
            </a:r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7B11425-9402-49C6-8559-7E00B1BF2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27" y="1690689"/>
            <a:ext cx="2753944" cy="489589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1457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A90CFF-B333-4F3F-BBBF-6E073B86C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438532"/>
            <a:ext cx="11268103" cy="1252159"/>
          </a:xfrm>
        </p:spPr>
        <p:txBody>
          <a:bodyPr>
            <a:normAutofit fontScale="90000"/>
          </a:bodyPr>
          <a:lstStyle/>
          <a:p>
            <a:r>
              <a:rPr lang="de-AT" dirty="0"/>
              <a:t>Chart </a:t>
            </a:r>
            <a:br>
              <a:rPr lang="de-AT" dirty="0"/>
            </a:br>
            <a:r>
              <a:rPr lang="de-AT" dirty="0"/>
              <a:t>Details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675719-DA11-42EB-ABDF-2106D93BE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5397" y="2066587"/>
            <a:ext cx="2395452" cy="4110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2000" dirty="0" err="1"/>
              <a:t>Measured</a:t>
            </a:r>
            <a:r>
              <a:rPr lang="de-AT" sz="2000" dirty="0"/>
              <a:t> </a:t>
            </a:r>
            <a:r>
              <a:rPr lang="de-AT" sz="2000" dirty="0" err="1"/>
              <a:t>values</a:t>
            </a:r>
            <a:endParaRPr lang="de-AT" sz="2000" dirty="0"/>
          </a:p>
          <a:p>
            <a:pPr marL="0" indent="0">
              <a:buNone/>
            </a:pPr>
            <a:endParaRPr lang="de-AT" sz="2000" dirty="0"/>
          </a:p>
          <a:p>
            <a:pPr marL="0" indent="0">
              <a:buNone/>
            </a:pPr>
            <a:r>
              <a:rPr lang="de-AT" sz="2000" dirty="0"/>
              <a:t>Max + Min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E974B5-7D23-4478-930D-A5458F9621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533" b="7808"/>
          <a:stretch/>
        </p:blipFill>
        <p:spPr>
          <a:xfrm>
            <a:off x="4533249" y="438534"/>
            <a:ext cx="5339541" cy="613780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F8A1DA4-4206-4886-8BF0-A77651F9D862}"/>
              </a:ext>
            </a:extLst>
          </p:cNvPr>
          <p:cNvCxnSpPr>
            <a:cxnSpLocks/>
          </p:cNvCxnSpPr>
          <p:nvPr/>
        </p:nvCxnSpPr>
        <p:spPr>
          <a:xfrm>
            <a:off x="4125922" y="2269368"/>
            <a:ext cx="1418709" cy="3232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2AA88E7-19D2-4330-9CE0-CEF890704800}"/>
              </a:ext>
            </a:extLst>
          </p:cNvPr>
          <p:cNvCxnSpPr>
            <a:cxnSpLocks/>
          </p:cNvCxnSpPr>
          <p:nvPr/>
        </p:nvCxnSpPr>
        <p:spPr>
          <a:xfrm>
            <a:off x="3391629" y="3066076"/>
            <a:ext cx="2610200" cy="1071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52A42491-2100-4E8F-8A23-825C43B89DF0}"/>
              </a:ext>
            </a:extLst>
          </p:cNvPr>
          <p:cNvCxnSpPr>
            <a:cxnSpLocks/>
          </p:cNvCxnSpPr>
          <p:nvPr/>
        </p:nvCxnSpPr>
        <p:spPr>
          <a:xfrm flipH="1">
            <a:off x="8902974" y="3066074"/>
            <a:ext cx="1377141" cy="8429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ED6105C-FC25-4069-94EA-E7F3098D68A4}"/>
              </a:ext>
            </a:extLst>
          </p:cNvPr>
          <p:cNvCxnSpPr>
            <a:cxnSpLocks/>
          </p:cNvCxnSpPr>
          <p:nvPr/>
        </p:nvCxnSpPr>
        <p:spPr>
          <a:xfrm flipH="1">
            <a:off x="8246269" y="2294718"/>
            <a:ext cx="2033847" cy="111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A53CB67A-AF6B-4B6B-B2B0-8A65685181F4}"/>
              </a:ext>
            </a:extLst>
          </p:cNvPr>
          <p:cNvSpPr txBox="1">
            <a:spLocks/>
          </p:cNvSpPr>
          <p:nvPr/>
        </p:nvSpPr>
        <p:spPr>
          <a:xfrm>
            <a:off x="10280114" y="2066587"/>
            <a:ext cx="2395452" cy="4110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AT" sz="2000" dirty="0"/>
              <a:t>Threshold</a:t>
            </a:r>
          </a:p>
          <a:p>
            <a:pPr marL="0" indent="0">
              <a:buNone/>
            </a:pPr>
            <a:endParaRPr lang="de-AT" sz="2000" dirty="0"/>
          </a:p>
          <a:p>
            <a:pPr marL="0" indent="0">
              <a:buNone/>
            </a:pPr>
            <a:r>
              <a:rPr lang="de-AT" sz="2000" dirty="0" err="1"/>
              <a:t>Detected</a:t>
            </a:r>
            <a:r>
              <a:rPr lang="de-AT" sz="2000" dirty="0"/>
              <a:t> </a:t>
            </a:r>
            <a:r>
              <a:rPr lang="de-AT" sz="2000" dirty="0" err="1"/>
              <a:t>steps</a:t>
            </a:r>
            <a:endParaRPr lang="de-AT" sz="2000" dirty="0"/>
          </a:p>
          <a:p>
            <a:endParaRPr lang="de-AT" dirty="0"/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18F1B95-E5EF-4FBE-BDBE-1FC975870083}"/>
              </a:ext>
            </a:extLst>
          </p:cNvPr>
          <p:cNvCxnSpPr>
            <a:cxnSpLocks/>
          </p:cNvCxnSpPr>
          <p:nvPr/>
        </p:nvCxnSpPr>
        <p:spPr>
          <a:xfrm>
            <a:off x="3391629" y="3066075"/>
            <a:ext cx="2610200" cy="23455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073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8A9E85-0AAB-4835-A6C9-3C90173BF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Acceleration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morning</a:t>
            </a:r>
            <a:r>
              <a:rPr lang="de-AT" dirty="0"/>
              <a:t> </a:t>
            </a:r>
            <a:r>
              <a:rPr lang="de-AT" dirty="0" err="1"/>
              <a:t>walk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FH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629C541-A0FF-435B-8933-EFD11BC61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800" y="1825627"/>
            <a:ext cx="8968407" cy="435133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7570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1572B-C7B7-4673-B089-8CF2BCC11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Competition Analysis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4703D7-DFD8-4E2C-8EF0-D4A3CB12B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Accuracy</a:t>
            </a:r>
            <a:r>
              <a:rPr lang="de-AT" dirty="0"/>
              <a:t> </a:t>
            </a:r>
            <a:r>
              <a:rPr lang="de-AT" dirty="0" err="1"/>
              <a:t>compared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:</a:t>
            </a:r>
          </a:p>
          <a:p>
            <a:pPr lvl="1"/>
            <a:r>
              <a:rPr lang="de-AT" dirty="0"/>
              <a:t>Pedometer </a:t>
            </a:r>
          </a:p>
          <a:p>
            <a:pPr lvl="1"/>
            <a:r>
              <a:rPr lang="de-AT" dirty="0"/>
              <a:t>Huawei Health</a:t>
            </a:r>
          </a:p>
          <a:p>
            <a:pPr lvl="1"/>
            <a:r>
              <a:rPr lang="de-AT" dirty="0"/>
              <a:t>Schrittzähler</a:t>
            </a:r>
          </a:p>
          <a:p>
            <a:pPr lvl="1"/>
            <a:endParaRPr lang="de-AT" dirty="0"/>
          </a:p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D89D24B-3C68-4E58-AEFC-91453F46B4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36"/>
          <a:stretch/>
        </p:blipFill>
        <p:spPr>
          <a:xfrm>
            <a:off x="4669156" y="4546575"/>
            <a:ext cx="3094319" cy="194630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E5EFC15-18CD-41E6-AE2B-1BCFC6F865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151"/>
          <a:stretch/>
        </p:blipFill>
        <p:spPr>
          <a:xfrm>
            <a:off x="919026" y="4552485"/>
            <a:ext cx="3094319" cy="1587731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E06AA78-E524-4807-8C5C-F3BBEF7DE6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03"/>
          <a:stretch/>
        </p:blipFill>
        <p:spPr>
          <a:xfrm>
            <a:off x="8419282" y="4546578"/>
            <a:ext cx="3221987" cy="193109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D71A1D1-CFB6-464B-903F-E9E8152E43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2" b="70424"/>
          <a:stretch/>
        </p:blipFill>
        <p:spPr>
          <a:xfrm>
            <a:off x="7422362" y="1933665"/>
            <a:ext cx="4218907" cy="132556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9763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2EFAA7-0B7A-477B-B2FA-57331202F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UI </a:t>
            </a:r>
            <a:r>
              <a:rPr lang="de-AT" dirty="0" err="1"/>
              <a:t>is</a:t>
            </a:r>
            <a:r>
              <a:rPr lang="de-AT" dirty="0"/>
              <a:t> (</a:t>
            </a:r>
            <a:r>
              <a:rPr lang="de-AT" dirty="0" err="1"/>
              <a:t>almost</a:t>
            </a:r>
            <a:r>
              <a:rPr lang="de-AT" dirty="0"/>
              <a:t>) </a:t>
            </a:r>
            <a:r>
              <a:rPr lang="de-AT" dirty="0" err="1"/>
              <a:t>ready</a:t>
            </a:r>
            <a:endParaRPr lang="de-AT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63E0AA9-FE2D-4D98-B04E-401C2D4C2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519" y="449381"/>
            <a:ext cx="3350443" cy="595924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DC206F93-26B0-459F-AF96-00AC525507D8}"/>
              </a:ext>
            </a:extLst>
          </p:cNvPr>
          <p:cNvSpPr txBox="1">
            <a:spLocks/>
          </p:cNvSpPr>
          <p:nvPr/>
        </p:nvSpPr>
        <p:spPr>
          <a:xfrm>
            <a:off x="838200" y="1690689"/>
            <a:ext cx="6797843" cy="4533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AT" dirty="0"/>
              <a:t>and </a:t>
            </a:r>
            <a:r>
              <a:rPr lang="de-AT" dirty="0" err="1"/>
              <a:t>waiting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functionality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88662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>
                <a:latin typeface="Aleo" panose="020F0502020204030203" pitchFamily="34" charset="0"/>
              </a:rPr>
              <a:t>Thanks</a:t>
            </a:r>
            <a:r>
              <a:rPr lang="de-AT" dirty="0">
                <a:latin typeface="Aleo" panose="020F0502020204030203" pitchFamily="34" charset="0"/>
              </a:rPr>
              <a:t>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73041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66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/>
              <a:t>Mountaineer</a:t>
            </a:r>
            <a:endParaRPr lang="de-AT" dirty="0">
              <a:latin typeface="Aleo" panose="020F0502020204030203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AB49F47-D13C-4D6E-B1D6-272447A0A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1347" y="3602037"/>
            <a:ext cx="6160168" cy="1655763"/>
          </a:xfrm>
        </p:spPr>
        <p:txBody>
          <a:bodyPr/>
          <a:lstStyle/>
          <a:p>
            <a:pPr algn="r"/>
            <a:r>
              <a:rPr lang="de-AT" dirty="0"/>
              <a:t>An Update.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77180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350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ACAE63-BA98-4C8F-B9DF-1EB7AAFCA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Heart Rate Monitoring #1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7F940808-767F-44C7-A9A6-A98871225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630" y="1690689"/>
            <a:ext cx="2701227" cy="480218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F5092ED-C8A8-424B-9C8B-4B5F26382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386" y="1690690"/>
            <a:ext cx="2701227" cy="4802181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A5B905E-1EFE-4E85-96B7-79EFC5F3A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42" y="1690689"/>
            <a:ext cx="2701227" cy="480218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9649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ACAE63-BA98-4C8F-B9DF-1EB7AAFCA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Heart Rate Monitoring #2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A5B905E-1EFE-4E85-96B7-79EFC5F3AF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67" b="5918"/>
          <a:stretch/>
        </p:blipFill>
        <p:spPr>
          <a:xfrm>
            <a:off x="3426921" y="1690693"/>
            <a:ext cx="5338157" cy="425290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1899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5FDC98-5B8E-4D8E-B780-2D840641F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3F50442-BF58-4E30-B7B8-EE2436984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27" y="1507390"/>
            <a:ext cx="2652545" cy="4715636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4769726" y="1507390"/>
            <a:ext cx="2652545" cy="215021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6034643" y="3657600"/>
            <a:ext cx="1387626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4769725" y="3924300"/>
            <a:ext cx="2652545" cy="21717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085FCD2-0A9D-4955-A536-C1C012E240DB}"/>
              </a:ext>
            </a:extLst>
          </p:cNvPr>
          <p:cNvSpPr/>
          <p:nvPr/>
        </p:nvSpPr>
        <p:spPr>
          <a:xfrm>
            <a:off x="4769724" y="4299584"/>
            <a:ext cx="2652545" cy="1923441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4769724" y="3657599"/>
            <a:ext cx="45719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AFD8D8C-4938-448E-B99B-973AEBD1BDD1}"/>
              </a:ext>
            </a:extLst>
          </p:cNvPr>
          <p:cNvSpPr/>
          <p:nvPr/>
        </p:nvSpPr>
        <p:spPr>
          <a:xfrm>
            <a:off x="4769724" y="4141470"/>
            <a:ext cx="45719" cy="158113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F6CEE71-16E5-4741-B345-CDB60D9DBB78}"/>
              </a:ext>
            </a:extLst>
          </p:cNvPr>
          <p:cNvSpPr/>
          <p:nvPr/>
        </p:nvSpPr>
        <p:spPr>
          <a:xfrm>
            <a:off x="6034643" y="4141470"/>
            <a:ext cx="1387625" cy="158113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01589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F693DC-8E29-4BCA-A881-0F41BA5F6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Problem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4EAD0F-4FEB-4715-8CC3-4C1C7A68B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AT" dirty="0" err="1"/>
              <a:t>Existing</a:t>
            </a:r>
            <a:r>
              <a:rPr lang="de-AT" dirty="0"/>
              <a:t> Apps </a:t>
            </a:r>
            <a:r>
              <a:rPr lang="de-AT" dirty="0" err="1"/>
              <a:t>are</a:t>
            </a:r>
            <a:r>
              <a:rPr lang="de-AT" dirty="0"/>
              <a:t> not </a:t>
            </a:r>
            <a:r>
              <a:rPr lang="de-AT" dirty="0" err="1"/>
              <a:t>designed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moutain</a:t>
            </a:r>
            <a:r>
              <a:rPr lang="de-AT" dirty="0"/>
              <a:t> </a:t>
            </a:r>
            <a:r>
              <a:rPr lang="de-AT" dirty="0" err="1"/>
              <a:t>climbers</a:t>
            </a:r>
            <a:endParaRPr lang="de-AT" dirty="0"/>
          </a:p>
          <a:p>
            <a:pPr>
              <a:buFont typeface="Arial" panose="020B0604020202020204" pitchFamily="34" charset="0"/>
              <a:buChar char="•"/>
            </a:pPr>
            <a:endParaRPr lang="de-AT" dirty="0"/>
          </a:p>
          <a:p>
            <a:pPr>
              <a:buFont typeface="Arial" panose="020B0604020202020204" pitchFamily="34" charset="0"/>
              <a:buChar char="•"/>
            </a:pPr>
            <a:r>
              <a:rPr lang="de-AT" dirty="0" err="1"/>
              <a:t>They</a:t>
            </a:r>
            <a:r>
              <a:rPr lang="de-AT" dirty="0"/>
              <a:t> miss </a:t>
            </a:r>
            <a:r>
              <a:rPr lang="de-AT" dirty="0" err="1"/>
              <a:t>some</a:t>
            </a:r>
            <a:r>
              <a:rPr lang="de-AT" dirty="0"/>
              <a:t> </a:t>
            </a:r>
            <a:r>
              <a:rPr lang="de-AT" dirty="0" err="1"/>
              <a:t>important</a:t>
            </a:r>
            <a:r>
              <a:rPr lang="de-AT" dirty="0"/>
              <a:t> </a:t>
            </a:r>
            <a:r>
              <a:rPr lang="de-AT" dirty="0" err="1"/>
              <a:t>information</a:t>
            </a:r>
            <a:r>
              <a:rPr lang="de-AT" dirty="0"/>
              <a:t>:</a:t>
            </a:r>
          </a:p>
          <a:p>
            <a:pPr lvl="1"/>
            <a:r>
              <a:rPr lang="de-AT" dirty="0" err="1"/>
              <a:t>Covered</a:t>
            </a:r>
            <a:r>
              <a:rPr lang="de-AT" dirty="0"/>
              <a:t> </a:t>
            </a:r>
            <a:r>
              <a:rPr lang="de-AT" dirty="0" err="1"/>
              <a:t>altitude</a:t>
            </a:r>
            <a:endParaRPr lang="de-AT" dirty="0"/>
          </a:p>
          <a:p>
            <a:pPr lvl="1"/>
            <a:r>
              <a:rPr lang="de-AT" dirty="0"/>
              <a:t>Time </a:t>
            </a:r>
            <a:r>
              <a:rPr lang="de-AT" dirty="0" err="1"/>
              <a:t>spent</a:t>
            </a:r>
            <a:r>
              <a:rPr lang="de-AT" dirty="0"/>
              <a:t> </a:t>
            </a:r>
            <a:r>
              <a:rPr lang="de-AT" dirty="0" err="1"/>
              <a:t>walking</a:t>
            </a:r>
            <a:r>
              <a:rPr lang="de-AT" dirty="0"/>
              <a:t> </a:t>
            </a:r>
            <a:r>
              <a:rPr lang="de-AT" dirty="0" err="1"/>
              <a:t>uphill</a:t>
            </a:r>
            <a:r>
              <a:rPr lang="de-AT" dirty="0"/>
              <a:t>/</a:t>
            </a:r>
            <a:r>
              <a:rPr lang="de-AT" dirty="0" err="1"/>
              <a:t>downhill</a:t>
            </a:r>
            <a:endParaRPr lang="de-AT" dirty="0"/>
          </a:p>
          <a:p>
            <a:pPr lvl="1"/>
            <a:r>
              <a:rPr lang="de-AT" dirty="0" err="1"/>
              <a:t>Calculation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calories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33926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4">
            <a:extLst>
              <a:ext uri="{FF2B5EF4-FFF2-40B4-BE49-F238E27FC236}">
                <a16:creationId xmlns:a16="http://schemas.microsoft.com/office/drawing/2014/main" id="{06625595-C670-4C91-8266-FFB6B5BFC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19" y="1504011"/>
            <a:ext cx="2653200" cy="471680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#2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4769723" y="1505700"/>
            <a:ext cx="2652545" cy="215021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4769072" y="3656495"/>
            <a:ext cx="1387626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4769725" y="3924300"/>
            <a:ext cx="2652545" cy="373072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085FCD2-0A9D-4955-A536-C1C012E240DB}"/>
              </a:ext>
            </a:extLst>
          </p:cNvPr>
          <p:cNvSpPr/>
          <p:nvPr/>
        </p:nvSpPr>
        <p:spPr>
          <a:xfrm>
            <a:off x="4769724" y="4299584"/>
            <a:ext cx="2652545" cy="1923441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7376549" y="3657599"/>
            <a:ext cx="45719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44549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B376D235-238F-4842-84C5-4DF646F20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19" y="1504011"/>
            <a:ext cx="2653200" cy="471680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#3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4769726" y="1507390"/>
            <a:ext cx="2652545" cy="340751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6034643" y="4914900"/>
            <a:ext cx="1387626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4769725" y="5181600"/>
            <a:ext cx="2652545" cy="1041426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4769724" y="4914899"/>
            <a:ext cx="45719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09602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nhaltsplatzhalter 4">
            <a:extLst>
              <a:ext uri="{FF2B5EF4-FFF2-40B4-BE49-F238E27FC236}">
                <a16:creationId xmlns:a16="http://schemas.microsoft.com/office/drawing/2014/main" id="{EEC0D7E3-8D0C-4357-B6A4-71A622959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19" y="1504011"/>
            <a:ext cx="2653200" cy="471680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#4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4769726" y="1507390"/>
            <a:ext cx="2652545" cy="340497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4769723" y="4912359"/>
            <a:ext cx="1387626" cy="415132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4769725" y="5327491"/>
            <a:ext cx="2652545" cy="21717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7376549" y="4912359"/>
            <a:ext cx="45721" cy="415132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EF66CC6-7718-448C-8A5A-3EFE21E734AD}"/>
              </a:ext>
            </a:extLst>
          </p:cNvPr>
          <p:cNvSpPr/>
          <p:nvPr/>
        </p:nvSpPr>
        <p:spPr>
          <a:xfrm>
            <a:off x="4769725" y="5792310"/>
            <a:ext cx="2652545" cy="430715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DE0B433-7AD4-4DEC-85D9-364B2BB7E1FB}"/>
              </a:ext>
            </a:extLst>
          </p:cNvPr>
          <p:cNvSpPr/>
          <p:nvPr/>
        </p:nvSpPr>
        <p:spPr>
          <a:xfrm>
            <a:off x="7376549" y="5544661"/>
            <a:ext cx="45721" cy="247648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0293F61-D9A3-4240-BFA6-FEBEC7CC9DF7}"/>
              </a:ext>
            </a:extLst>
          </p:cNvPr>
          <p:cNvSpPr/>
          <p:nvPr/>
        </p:nvSpPr>
        <p:spPr>
          <a:xfrm>
            <a:off x="4769723" y="5544661"/>
            <a:ext cx="1387626" cy="247648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55426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0E5305-7C53-421E-87DB-958A001C6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#5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4A2BD35-5A8D-49A5-B0CA-299584923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186" y="1685604"/>
            <a:ext cx="2447627" cy="435133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EBBE232-8F87-49D7-AB36-840B71E66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6" y="1685604"/>
            <a:ext cx="2447629" cy="435134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01E7F5D-2F42-4E6C-805F-3D5026C9D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904" y="1685603"/>
            <a:ext cx="2447628" cy="435133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5587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BBFB7-63ED-4019-AAA4-64FCBAC3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code</a:t>
            </a:r>
            <a:r>
              <a:rPr lang="de-AT" dirty="0"/>
              <a:t>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ABFD4C-21A5-4845-9C5F-68E38047FA0B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txBody>
          <a:bodyPr>
            <a:normAutofit lnSpcReduction="10000"/>
          </a:bodyPr>
          <a:lstStyle/>
          <a:p>
            <a:r>
              <a:rPr lang="de-AT" dirty="0" err="1"/>
              <a:t>Basically</a:t>
            </a:r>
            <a:r>
              <a:rPr lang="de-AT" dirty="0"/>
              <a:t> </a:t>
            </a:r>
            <a:r>
              <a:rPr lang="de-AT" dirty="0" err="1"/>
              <a:t>refactored</a:t>
            </a:r>
            <a:r>
              <a:rPr lang="de-AT" dirty="0"/>
              <a:t> </a:t>
            </a:r>
            <a:r>
              <a:rPr lang="de-AT" dirty="0" err="1"/>
              <a:t>everything</a:t>
            </a:r>
            <a:endParaRPr lang="de-AT" dirty="0"/>
          </a:p>
          <a:p>
            <a:r>
              <a:rPr lang="de-AT" dirty="0"/>
              <a:t>Factory Pattern</a:t>
            </a:r>
          </a:p>
          <a:p>
            <a:r>
              <a:rPr lang="de-AT" dirty="0"/>
              <a:t>Simulation </a:t>
            </a:r>
            <a:r>
              <a:rPr lang="de-AT" dirty="0" err="1"/>
              <a:t>for</a:t>
            </a:r>
            <a:r>
              <a:rPr lang="de-AT" dirty="0"/>
              <a:t> all </a:t>
            </a:r>
            <a:r>
              <a:rPr lang="de-AT" dirty="0" err="1"/>
              <a:t>sensors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Dependencies</a:t>
            </a:r>
            <a:endParaRPr lang="de-AT" dirty="0"/>
          </a:p>
          <a:p>
            <a:pPr lvl="1"/>
            <a:r>
              <a:rPr lang="de-AT" dirty="0" err="1"/>
              <a:t>Firebase</a:t>
            </a:r>
            <a:endParaRPr lang="de-AT" dirty="0"/>
          </a:p>
          <a:p>
            <a:pPr lvl="1"/>
            <a:r>
              <a:rPr lang="de-AT" dirty="0" err="1"/>
              <a:t>AndroidAnnotations</a:t>
            </a:r>
            <a:endParaRPr lang="de-AT" dirty="0"/>
          </a:p>
          <a:p>
            <a:pPr lvl="1"/>
            <a:r>
              <a:rPr lang="de-AT" dirty="0" err="1"/>
              <a:t>Retrofit</a:t>
            </a:r>
            <a:endParaRPr lang="de-AT" dirty="0"/>
          </a:p>
          <a:p>
            <a:pPr lvl="1"/>
            <a:r>
              <a:rPr lang="de-AT" dirty="0" err="1"/>
              <a:t>EventBus</a:t>
            </a:r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0C00112-1388-4A45-AD75-1865C9909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725" y="957263"/>
            <a:ext cx="2505075" cy="521970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343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#1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44729536-D7F7-4B01-AB24-12FA86699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05" y="1825625"/>
            <a:ext cx="8342790" cy="435133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935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#2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4022A76-37FB-42B4-8704-9D820F4FB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05" y="1825625"/>
            <a:ext cx="8342790" cy="435133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1432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#3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527788C-25CE-4FF2-962A-97DC8D4BA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05" y="1825625"/>
            <a:ext cx="8342790" cy="435133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5201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#4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6433A12-06F5-45CD-9E4E-0487B4802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dirty="0"/>
              <a:t>Single Page</a:t>
            </a:r>
          </a:p>
          <a:p>
            <a:r>
              <a:rPr lang="de-AT" dirty="0" err="1"/>
              <a:t>Everything</a:t>
            </a:r>
            <a:r>
              <a:rPr lang="de-AT" dirty="0"/>
              <a:t> in JavaScript</a:t>
            </a:r>
          </a:p>
          <a:p>
            <a:pPr lvl="1"/>
            <a:r>
              <a:rPr lang="de-AT" dirty="0" err="1"/>
              <a:t>jQuery</a:t>
            </a:r>
            <a:r>
              <a:rPr lang="de-AT" dirty="0"/>
              <a:t>		-	</a:t>
            </a:r>
            <a:r>
              <a:rPr lang="de-AT" dirty="0" err="1"/>
              <a:t>why</a:t>
            </a:r>
            <a:r>
              <a:rPr lang="de-AT" dirty="0"/>
              <a:t> not?</a:t>
            </a:r>
          </a:p>
          <a:p>
            <a:pPr lvl="1"/>
            <a:r>
              <a:rPr lang="de-AT" dirty="0" err="1"/>
              <a:t>bootstrap</a:t>
            </a:r>
            <a:r>
              <a:rPr lang="de-AT" dirty="0"/>
              <a:t>	-	UI </a:t>
            </a:r>
            <a:r>
              <a:rPr lang="de-AT" dirty="0" err="1"/>
              <a:t>components</a:t>
            </a:r>
            <a:endParaRPr lang="de-AT" dirty="0"/>
          </a:p>
          <a:p>
            <a:pPr lvl="1"/>
            <a:r>
              <a:rPr lang="de-AT" dirty="0"/>
              <a:t>doT.js		-	</a:t>
            </a:r>
            <a:r>
              <a:rPr lang="de-AT" dirty="0" err="1"/>
              <a:t>template</a:t>
            </a:r>
            <a:r>
              <a:rPr lang="de-AT" dirty="0"/>
              <a:t> </a:t>
            </a:r>
            <a:r>
              <a:rPr lang="de-AT" dirty="0" err="1"/>
              <a:t>engine</a:t>
            </a:r>
            <a:endParaRPr lang="de-AT" dirty="0"/>
          </a:p>
          <a:p>
            <a:pPr lvl="1"/>
            <a:r>
              <a:rPr lang="de-AT" dirty="0"/>
              <a:t>firebase.js	-	</a:t>
            </a:r>
            <a:r>
              <a:rPr lang="de-AT" dirty="0" err="1"/>
              <a:t>database</a:t>
            </a:r>
            <a:r>
              <a:rPr lang="de-AT" dirty="0"/>
              <a:t> </a:t>
            </a:r>
            <a:r>
              <a:rPr lang="de-AT" dirty="0" err="1"/>
              <a:t>api</a:t>
            </a:r>
            <a:endParaRPr lang="de-AT" dirty="0"/>
          </a:p>
          <a:p>
            <a:pPr lvl="1"/>
            <a:r>
              <a:rPr lang="de-AT" dirty="0"/>
              <a:t>chart.js		-	</a:t>
            </a:r>
            <a:r>
              <a:rPr lang="de-AT" dirty="0" err="1"/>
              <a:t>charts</a:t>
            </a:r>
            <a:endParaRPr lang="de-AT" dirty="0"/>
          </a:p>
          <a:p>
            <a:pPr lvl="1"/>
            <a:r>
              <a:rPr lang="de-AT" dirty="0"/>
              <a:t>moment.js	-	date/</a:t>
            </a:r>
            <a:r>
              <a:rPr lang="de-AT" dirty="0" err="1"/>
              <a:t>dime</a:t>
            </a:r>
            <a:r>
              <a:rPr lang="de-AT" dirty="0"/>
              <a:t> </a:t>
            </a:r>
            <a:r>
              <a:rPr lang="de-AT" dirty="0" err="1"/>
              <a:t>library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63612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446" y="1709855"/>
            <a:ext cx="7063069" cy="2387600"/>
          </a:xfrm>
        </p:spPr>
        <p:txBody>
          <a:bodyPr/>
          <a:lstStyle/>
          <a:p>
            <a:pPr algn="r"/>
            <a:r>
              <a:rPr lang="de-AT" dirty="0" err="1">
                <a:latin typeface="Aleo" panose="020F0502020204030203" pitchFamily="34" charset="0"/>
              </a:rPr>
              <a:t>That</a:t>
            </a:r>
            <a:r>
              <a:rPr lang="de-AT" dirty="0" err="1"/>
              <a:t>‘</a:t>
            </a:r>
            <a:r>
              <a:rPr lang="de-AT" dirty="0" err="1">
                <a:latin typeface="Aleo" panose="020F0502020204030203" pitchFamily="34" charset="0"/>
              </a:rPr>
              <a:t>s</a:t>
            </a:r>
            <a:r>
              <a:rPr lang="de-AT" dirty="0">
                <a:latin typeface="Aleo" panose="020F0502020204030203" pitchFamily="34" charset="0"/>
              </a:rPr>
              <a:t> all </a:t>
            </a:r>
            <a:r>
              <a:rPr lang="de-AT" dirty="0" err="1">
                <a:latin typeface="Aleo" panose="020F0502020204030203" pitchFamily="34" charset="0"/>
              </a:rPr>
              <a:t>for</a:t>
            </a:r>
            <a:r>
              <a:rPr lang="de-AT" dirty="0">
                <a:latin typeface="Aleo" panose="020F0502020204030203" pitchFamily="34" charset="0"/>
              </a:rPr>
              <a:t> </a:t>
            </a:r>
            <a:r>
              <a:rPr lang="de-AT" dirty="0" err="1">
                <a:latin typeface="Aleo" panose="020F0502020204030203" pitchFamily="34" charset="0"/>
              </a:rPr>
              <a:t>now</a:t>
            </a:r>
            <a:r>
              <a:rPr lang="de-AT" dirty="0">
                <a:latin typeface="Aleo" panose="020F0502020204030203" pitchFamily="34" charset="0"/>
              </a:rPr>
              <a:t>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73041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44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7FE3DB-26ED-4DD5-A7DE-FC030AB0A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solidFill>
                  <a:schemeClr val="bg1"/>
                </a:solidFill>
              </a:rPr>
              <a:t>Solution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6DB322D-E9EA-4BAD-A873-A95B814AC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449" y="2348834"/>
            <a:ext cx="2961107" cy="296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17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0D7AEF-D4AF-4374-A8B0-778628C5C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Solution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410E66-4505-4D4C-BF73-4C44A9CC8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Android App</a:t>
            </a:r>
          </a:p>
          <a:p>
            <a:endParaRPr lang="de-AT" dirty="0"/>
          </a:p>
          <a:p>
            <a:r>
              <a:rPr lang="de-AT" dirty="0" err="1"/>
              <a:t>Specialized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>
                <a:latin typeface="Aleo" panose="020F0502020204030203" pitchFamily="34" charset="0"/>
              </a:rPr>
              <a:t>Mountaineers</a:t>
            </a:r>
            <a:endParaRPr lang="de-AT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447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DE2478-49C7-452D-AB2E-F7C61DC07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Functionality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6735D9-D5CF-48EA-917D-AE7353AF8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Add </a:t>
            </a:r>
            <a:r>
              <a:rPr lang="de-AT" dirty="0" err="1"/>
              <a:t>tours</a:t>
            </a:r>
            <a:r>
              <a:rPr lang="de-AT" dirty="0"/>
              <a:t>/</a:t>
            </a:r>
            <a:r>
              <a:rPr lang="de-AT" dirty="0" err="1"/>
              <a:t>trips</a:t>
            </a:r>
            <a:endParaRPr lang="de-AT" dirty="0"/>
          </a:p>
          <a:p>
            <a:endParaRPr lang="de-AT" dirty="0"/>
          </a:p>
          <a:p>
            <a:r>
              <a:rPr lang="de-AT" dirty="0"/>
              <a:t>Monitor </a:t>
            </a:r>
            <a:r>
              <a:rPr lang="de-AT" dirty="0" err="1"/>
              <a:t>weather</a:t>
            </a:r>
            <a:r>
              <a:rPr lang="de-AT" dirty="0"/>
              <a:t> and </a:t>
            </a:r>
            <a:r>
              <a:rPr lang="de-AT" dirty="0" err="1"/>
              <a:t>health</a:t>
            </a:r>
            <a:r>
              <a:rPr lang="de-AT" dirty="0"/>
              <a:t> </a:t>
            </a:r>
            <a:r>
              <a:rPr lang="de-AT" dirty="0" err="1"/>
              <a:t>information</a:t>
            </a:r>
            <a:endParaRPr lang="de-AT" dirty="0"/>
          </a:p>
          <a:p>
            <a:pPr marL="0" indent="0">
              <a:buNone/>
            </a:pPr>
            <a:endParaRPr lang="de-AT" dirty="0"/>
          </a:p>
          <a:p>
            <a:r>
              <a:rPr lang="de-AT" dirty="0"/>
              <a:t>Display </a:t>
            </a:r>
            <a:r>
              <a:rPr lang="de-AT" dirty="0" err="1"/>
              <a:t>details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completed</a:t>
            </a:r>
            <a:r>
              <a:rPr lang="de-AT" dirty="0"/>
              <a:t> </a:t>
            </a:r>
            <a:r>
              <a:rPr lang="de-AT" dirty="0" err="1"/>
              <a:t>tours</a:t>
            </a:r>
            <a:endParaRPr lang="de-AT" dirty="0"/>
          </a:p>
          <a:p>
            <a:endParaRPr lang="de-AT" dirty="0"/>
          </a:p>
          <a:p>
            <a:r>
              <a:rPr lang="de-AT" dirty="0"/>
              <a:t>Tracking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altitude</a:t>
            </a:r>
            <a:endParaRPr lang="de-AT" dirty="0"/>
          </a:p>
          <a:p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1DA138E-0A2C-41D5-A60C-1FFDCA0E434A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1102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8EF1DC-3524-46C3-A5D6-60238CF2F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What</a:t>
            </a:r>
            <a:r>
              <a:rPr lang="de-AT" dirty="0"/>
              <a:t> </a:t>
            </a:r>
            <a:r>
              <a:rPr lang="de-AT" dirty="0" err="1"/>
              <a:t>kind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Details?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49F5A8-B985-40E4-80DD-7A3620FB9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dirty="0"/>
              <a:t>General </a:t>
            </a:r>
            <a:r>
              <a:rPr lang="de-AT" dirty="0" err="1"/>
              <a:t>information</a:t>
            </a:r>
            <a:endParaRPr lang="de-AT" dirty="0"/>
          </a:p>
          <a:p>
            <a:endParaRPr lang="de-AT" dirty="0"/>
          </a:p>
          <a:p>
            <a:r>
              <a:rPr lang="de-AT" dirty="0"/>
              <a:t>Track/Route </a:t>
            </a:r>
            <a:r>
              <a:rPr lang="de-AT" dirty="0" err="1"/>
              <a:t>details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Weather</a:t>
            </a:r>
            <a:r>
              <a:rPr lang="de-AT" dirty="0"/>
              <a:t> </a:t>
            </a:r>
            <a:r>
              <a:rPr lang="de-AT" dirty="0" err="1"/>
              <a:t>information</a:t>
            </a:r>
            <a:endParaRPr lang="de-AT" dirty="0"/>
          </a:p>
          <a:p>
            <a:endParaRPr lang="de-AT" dirty="0"/>
          </a:p>
          <a:p>
            <a:r>
              <a:rPr lang="de-AT" dirty="0"/>
              <a:t>Health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F4CA273-AE74-4BEA-B403-E2BB3EDBB4D1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1913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F99189-EC9F-42B4-8C3A-2E2B67847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Technical </a:t>
            </a:r>
            <a:r>
              <a:rPr lang="de-AT" dirty="0" err="1"/>
              <a:t>Stuff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16AF84-EE35-48A4-B0E5-673928F70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Firebase</a:t>
            </a:r>
            <a:endParaRPr lang="de-AT" dirty="0"/>
          </a:p>
          <a:p>
            <a:pPr lvl="1"/>
            <a:r>
              <a:rPr lang="de-AT" dirty="0" err="1"/>
              <a:t>For</a:t>
            </a:r>
            <a:r>
              <a:rPr lang="de-AT" dirty="0"/>
              <a:t> Training Units</a:t>
            </a:r>
          </a:p>
          <a:p>
            <a:pPr lvl="1"/>
            <a:r>
              <a:rPr lang="de-AT" dirty="0" err="1"/>
              <a:t>Used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Fast-</a:t>
            </a:r>
            <a:r>
              <a:rPr lang="de-AT" dirty="0" err="1"/>
              <a:t>Prototyping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Dedicated</a:t>
            </a:r>
            <a:r>
              <a:rPr lang="de-AT" dirty="0"/>
              <a:t> Database on Webserver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Production</a:t>
            </a:r>
            <a:endParaRPr lang="de-AT" dirty="0"/>
          </a:p>
          <a:p>
            <a:endParaRPr lang="de-AT" dirty="0"/>
          </a:p>
          <a:p>
            <a:r>
              <a:rPr lang="de-AT" dirty="0"/>
              <a:t>More Details </a:t>
            </a:r>
            <a:r>
              <a:rPr lang="de-AT" dirty="0" err="1"/>
              <a:t>coming</a:t>
            </a:r>
            <a:r>
              <a:rPr lang="de-AT" dirty="0"/>
              <a:t> </a:t>
            </a:r>
            <a:r>
              <a:rPr lang="de-AT" dirty="0" err="1"/>
              <a:t>soon</a:t>
            </a:r>
            <a:r>
              <a:rPr lang="de-AT" dirty="0"/>
              <a:t> ;)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9F5A8F3-2D66-4929-AF38-F45617BEDD37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0219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847C9-F8CC-4206-B212-F0A62057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Design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C8CF503-84BE-4DAB-9E09-B984A6B08EEA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718301A-01DA-42EE-AE6B-1521FED9E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" t="546" r="1349" b="1054"/>
          <a:stretch/>
        </p:blipFill>
        <p:spPr>
          <a:xfrm>
            <a:off x="945147" y="1690688"/>
            <a:ext cx="2435716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A4ECD4E-6BFD-42D1-B49D-581FE6564D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" t="624" r="941" b="896"/>
          <a:stretch/>
        </p:blipFill>
        <p:spPr>
          <a:xfrm>
            <a:off x="4873959" y="1690688"/>
            <a:ext cx="2444084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87F5D50-FF93-4327-B2DF-18B69D151C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" t="546" r="1050" b="897"/>
          <a:stretch/>
        </p:blipFill>
        <p:spPr>
          <a:xfrm>
            <a:off x="8921940" y="1690688"/>
            <a:ext cx="2431863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3719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847C9-F8CC-4206-B212-F0A62057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Design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C8CF503-84BE-4DAB-9E09-B984A6B08EEA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C2DB18A-E7C4-4C87-AD60-A610D5E0A1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" t="702" r="1217" b="897"/>
          <a:stretch/>
        </p:blipFill>
        <p:spPr>
          <a:xfrm>
            <a:off x="6938800" y="1690689"/>
            <a:ext cx="2439151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73D1ED2-459F-4873-B09E-616980BAD0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" t="624" r="1414" b="975"/>
          <a:stretch/>
        </p:blipFill>
        <p:spPr>
          <a:xfrm>
            <a:off x="2672934" y="1690690"/>
            <a:ext cx="2431137" cy="433346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8415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270</Words>
  <Application>Microsoft Office PowerPoint</Application>
  <PresentationFormat>Breitbild</PresentationFormat>
  <Paragraphs>106</Paragraphs>
  <Slides>29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5" baseType="lpstr">
      <vt:lpstr>Aleo</vt:lpstr>
      <vt:lpstr>Arial</vt:lpstr>
      <vt:lpstr>Calibri</vt:lpstr>
      <vt:lpstr>Roboto</vt:lpstr>
      <vt:lpstr>Roboto Light</vt:lpstr>
      <vt:lpstr>Office</vt:lpstr>
      <vt:lpstr>Mountaineer</vt:lpstr>
      <vt:lpstr>Problem</vt:lpstr>
      <vt:lpstr>Solution</vt:lpstr>
      <vt:lpstr>Solution</vt:lpstr>
      <vt:lpstr>Functionality</vt:lpstr>
      <vt:lpstr>What kind of Details?</vt:lpstr>
      <vt:lpstr>Technical Stuff</vt:lpstr>
      <vt:lpstr>Planned Design</vt:lpstr>
      <vt:lpstr>Planned Design</vt:lpstr>
      <vt:lpstr>Pedometer</vt:lpstr>
      <vt:lpstr>Chart  Details</vt:lpstr>
      <vt:lpstr>Acceleration of morning walk to FH</vt:lpstr>
      <vt:lpstr>Competition Analysis</vt:lpstr>
      <vt:lpstr>UI is (almost) ready</vt:lpstr>
      <vt:lpstr>Thanks!</vt:lpstr>
      <vt:lpstr>Mountaineer</vt:lpstr>
      <vt:lpstr>Heart Rate Monitoring #1</vt:lpstr>
      <vt:lpstr>Heart Rate Monitoring #2</vt:lpstr>
      <vt:lpstr>Android App #1</vt:lpstr>
      <vt:lpstr>Android App #2</vt:lpstr>
      <vt:lpstr>Android App #3</vt:lpstr>
      <vt:lpstr>Android App #4</vt:lpstr>
      <vt:lpstr>Android App #5</vt:lpstr>
      <vt:lpstr>And in the code…</vt:lpstr>
      <vt:lpstr>Website #1</vt:lpstr>
      <vt:lpstr>Website #2</vt:lpstr>
      <vt:lpstr>Website #3</vt:lpstr>
      <vt:lpstr>Website #4</vt:lpstr>
      <vt:lpstr>That‘s all for now!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Mountaineer</dc:title>
  <dc:creator>Eva Jobst</dc:creator>
  <cp:lastModifiedBy>Eva Jobst</cp:lastModifiedBy>
  <cp:revision>101</cp:revision>
  <dcterms:created xsi:type="dcterms:W3CDTF">2017-11-16T19:56:11Z</dcterms:created>
  <dcterms:modified xsi:type="dcterms:W3CDTF">2017-12-07T13:18:31Z</dcterms:modified>
</cp:coreProperties>
</file>